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B2133F-FCD2-40EC-96E9-36FD3AED24D7}" type="datetimeFigureOut">
              <a:rPr lang="en-US" smtClean="0"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C489668-C1A5-4123-B955-35D20B7936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Australia’s Government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61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Autofit/>
          </a:bodyPr>
          <a:lstStyle/>
          <a:p>
            <a:r>
              <a:rPr lang="en-US" sz="5400" dirty="0" smtClean="0"/>
              <a:t>Agenda-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211209" cy="4648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2800" b="1" dirty="0" smtClean="0"/>
              <a:t>Reading Comprehension:</a:t>
            </a:r>
          </a:p>
          <a:p>
            <a:r>
              <a:rPr lang="en-US" sz="2800" dirty="0" smtClean="0"/>
              <a:t>Read the reading comprehension on the government in Australia. </a:t>
            </a:r>
          </a:p>
          <a:p>
            <a:r>
              <a:rPr lang="en-US" sz="2800" dirty="0" smtClean="0"/>
              <a:t>Answer the questions.</a:t>
            </a:r>
          </a:p>
          <a:p>
            <a:pPr marL="68580" indent="0">
              <a:buNone/>
            </a:pPr>
            <a:endParaRPr lang="en-US" sz="2800" b="1" dirty="0"/>
          </a:p>
          <a:p>
            <a:pPr marL="68580" indent="0">
              <a:buNone/>
            </a:pPr>
            <a:r>
              <a:rPr lang="en-US" sz="2800" b="1" dirty="0" smtClean="0"/>
              <a:t>Compare and Contrast:</a:t>
            </a:r>
          </a:p>
          <a:p>
            <a:r>
              <a:rPr lang="en-US" sz="2800" dirty="0" smtClean="0"/>
              <a:t>Complete handout by comparing and contrasting</a:t>
            </a:r>
            <a:r>
              <a:rPr lang="en-US" sz="2800" b="1" dirty="0" smtClean="0"/>
              <a:t> </a:t>
            </a:r>
            <a:r>
              <a:rPr lang="en-US" sz="2800" dirty="0" smtClean="0"/>
              <a:t>government found in Australia with other countries we have studied this year. </a:t>
            </a:r>
          </a:p>
        </p:txBody>
      </p:sp>
    </p:spTree>
    <p:extLst>
      <p:ext uri="{BB962C8B-B14F-4D97-AF65-F5344CB8AC3E}">
        <p14:creationId xmlns:p14="http://schemas.microsoft.com/office/powerpoint/2010/main" val="2248240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43</TotalTime>
  <Words>43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Austin</vt:lpstr>
      <vt:lpstr>Australia’s Government</vt:lpstr>
      <vt:lpstr>Agenda- </vt:lpstr>
    </vt:vector>
  </TitlesOfParts>
  <Company>Atlanta Public Schools-.IT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Australia’s Government</dc:title>
  <dc:creator>Henderson, Felicia</dc:creator>
  <cp:lastModifiedBy>Henderson, Felicia</cp:lastModifiedBy>
  <cp:revision>1</cp:revision>
  <dcterms:created xsi:type="dcterms:W3CDTF">2014-04-03T12:25:05Z</dcterms:created>
  <dcterms:modified xsi:type="dcterms:W3CDTF">2014-04-03T13:08:57Z</dcterms:modified>
</cp:coreProperties>
</file>