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3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5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8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2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4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7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9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4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8DD96-B66E-4126-8415-494A81174950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80827-995A-489E-A1F3-698969C51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5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Blooms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1. Carefully cut out twelve circles from construction paper </a:t>
            </a:r>
            <a:r>
              <a:rPr lang="en-US" dirty="0" smtClean="0"/>
              <a:t>You </a:t>
            </a:r>
            <a:r>
              <a:rPr lang="en-US" dirty="0"/>
              <a:t>will be using one circle to complete each of the twelve steps. </a:t>
            </a:r>
          </a:p>
          <a:p>
            <a:r>
              <a:rPr lang="en-US" dirty="0"/>
              <a:t>2. Before completing each of the following steps, be certain to observe where the fold </a:t>
            </a:r>
            <a:r>
              <a:rPr lang="en-US" dirty="0" smtClean="0"/>
              <a:t>lines </a:t>
            </a:r>
            <a:r>
              <a:rPr lang="en-US" dirty="0"/>
              <a:t>are. Do not write or draw outside of the lines. </a:t>
            </a:r>
          </a:p>
          <a:p>
            <a:r>
              <a:rPr lang="en-US" dirty="0"/>
              <a:t>3. Complete steps 1-12 below in your circles. Be very </a:t>
            </a:r>
            <a:r>
              <a:rPr lang="en-US" dirty="0" smtClean="0"/>
              <a:t>neat and add color. </a:t>
            </a:r>
            <a:r>
              <a:rPr lang="en-US" dirty="0"/>
              <a:t>You may write directly on </a:t>
            </a:r>
            <a:r>
              <a:rPr lang="en-US" dirty="0" smtClean="0"/>
              <a:t>circles </a:t>
            </a:r>
            <a:r>
              <a:rPr lang="en-US" dirty="0"/>
              <a:t>if the paper is a light color or you may type it and glue to the circle. </a:t>
            </a:r>
          </a:p>
          <a:p>
            <a:r>
              <a:rPr lang="en-US" dirty="0"/>
              <a:t>4. Decorate the edges of your circles. </a:t>
            </a:r>
            <a:r>
              <a:rPr lang="en-US" dirty="0" smtClean="0"/>
              <a:t>your </a:t>
            </a:r>
            <a:r>
              <a:rPr lang="en-US" dirty="0"/>
              <a:t>choice. Fold each circle on the straight lines so that the edges are facing to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outside</a:t>
            </a:r>
            <a:r>
              <a:rPr lang="en-US" dirty="0"/>
              <a:t>. </a:t>
            </a:r>
          </a:p>
          <a:p>
            <a:r>
              <a:rPr lang="en-US" dirty="0"/>
              <a:t>5. When all of the other steps are completed, glue or staple the circles together. Be sure </a:t>
            </a:r>
            <a:r>
              <a:rPr lang="en-US" dirty="0" smtClean="0"/>
              <a:t>all </a:t>
            </a:r>
            <a:r>
              <a:rPr lang="en-US" dirty="0"/>
              <a:t>the edges are facing out! You can attach a string for hanging the bloom ball.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5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79" y="685800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Social Studies </a:t>
            </a:r>
            <a:r>
              <a:rPr lang="en-US" dirty="0" smtClean="0"/>
              <a:t>Project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Map </a:t>
            </a:r>
            <a:r>
              <a:rPr lang="en-US" sz="1600" dirty="0" smtClean="0"/>
              <a:t>of Latin America: Label All Countries (In standard) and physical </a:t>
            </a:r>
            <a:r>
              <a:rPr lang="en-US" sz="1600" dirty="0" smtClean="0"/>
              <a:t>features   </a:t>
            </a:r>
            <a:endParaRPr lang="en-US" sz="1600" dirty="0"/>
          </a:p>
          <a:p>
            <a:r>
              <a:rPr lang="en-US" sz="1600" dirty="0" smtClean="0"/>
              <a:t>Map </a:t>
            </a:r>
            <a:r>
              <a:rPr lang="en-US" sz="1600" dirty="0" smtClean="0"/>
              <a:t>of </a:t>
            </a:r>
            <a:r>
              <a:rPr lang="en-US" sz="1600" dirty="0"/>
              <a:t>Canada: Label All Countries </a:t>
            </a:r>
            <a:r>
              <a:rPr lang="en-US" sz="1600" dirty="0" smtClean="0"/>
              <a:t> (in standard)and </a:t>
            </a:r>
            <a:r>
              <a:rPr lang="en-US" sz="1600" dirty="0"/>
              <a:t>physical </a:t>
            </a:r>
            <a:r>
              <a:rPr lang="en-US" sz="1600" dirty="0" smtClean="0"/>
              <a:t>features</a:t>
            </a:r>
          </a:p>
          <a:p>
            <a:r>
              <a:rPr lang="en-US" sz="1600" dirty="0" smtClean="0"/>
              <a:t>Map of Europe</a:t>
            </a:r>
            <a:r>
              <a:rPr lang="en-US" sz="1600" dirty="0"/>
              <a:t>: : Label All </a:t>
            </a:r>
            <a:r>
              <a:rPr lang="en-US" sz="1600" dirty="0" smtClean="0"/>
              <a:t>Countries (in standard)  </a:t>
            </a:r>
            <a:r>
              <a:rPr lang="en-US" sz="1600" dirty="0"/>
              <a:t>and physical </a:t>
            </a:r>
            <a:r>
              <a:rPr lang="en-US" sz="1600" dirty="0" smtClean="0"/>
              <a:t>features </a:t>
            </a:r>
            <a:endParaRPr lang="en-US" sz="1600" dirty="0" smtClean="0"/>
          </a:p>
          <a:p>
            <a:r>
              <a:rPr lang="en-US" sz="1600" dirty="0" smtClean="0"/>
              <a:t>Map of </a:t>
            </a:r>
            <a:r>
              <a:rPr lang="en-US" sz="1600" dirty="0"/>
              <a:t>Australia: Label All </a:t>
            </a:r>
            <a:r>
              <a:rPr lang="en-US" sz="1600" dirty="0" smtClean="0"/>
              <a:t>and </a:t>
            </a:r>
            <a:r>
              <a:rPr lang="en-US" sz="1600" dirty="0"/>
              <a:t>physical </a:t>
            </a:r>
            <a:r>
              <a:rPr lang="en-US" sz="1600" dirty="0" smtClean="0"/>
              <a:t>features</a:t>
            </a:r>
            <a:endParaRPr lang="en-US" sz="1600" dirty="0" smtClean="0"/>
          </a:p>
          <a:p>
            <a:r>
              <a:rPr lang="en-US" sz="1600" dirty="0" smtClean="0"/>
              <a:t>Define: Unitary, Confederation, Federation, Oligarchy, Democracy, With </a:t>
            </a:r>
            <a:r>
              <a:rPr lang="en-US" sz="1600" dirty="0" smtClean="0"/>
              <a:t>pictures </a:t>
            </a:r>
          </a:p>
          <a:p>
            <a:r>
              <a:rPr lang="en-US" sz="1600" dirty="0" smtClean="0"/>
              <a:t>Read Text </a:t>
            </a:r>
            <a:r>
              <a:rPr lang="en-US" sz="1600" dirty="0" smtClean="0"/>
              <a:t>book </a:t>
            </a:r>
            <a:r>
              <a:rPr lang="en-US" sz="1600" dirty="0" smtClean="0"/>
              <a:t>Pg</a:t>
            </a:r>
            <a:r>
              <a:rPr lang="en-US" sz="1600" dirty="0" smtClean="0"/>
              <a:t>. </a:t>
            </a:r>
            <a:r>
              <a:rPr lang="en-US" sz="1600" dirty="0" smtClean="0"/>
              <a:t>383-Interpreting </a:t>
            </a:r>
            <a:r>
              <a:rPr lang="en-US" sz="1600" dirty="0" smtClean="0"/>
              <a:t>Political </a:t>
            </a:r>
            <a:r>
              <a:rPr lang="en-US" sz="1600" dirty="0" smtClean="0"/>
              <a:t>Cartoons: Complete “Practice It!” (Q: 1-4)</a:t>
            </a:r>
          </a:p>
          <a:p>
            <a:r>
              <a:rPr lang="en-US" sz="1600" dirty="0" smtClean="0"/>
              <a:t>Create </a:t>
            </a:r>
            <a:r>
              <a:rPr lang="en-US" sz="1600" dirty="0" smtClean="0"/>
              <a:t>a poem about the French and Indian </a:t>
            </a:r>
            <a:r>
              <a:rPr lang="en-US" sz="1600" dirty="0" smtClean="0"/>
              <a:t>War </a:t>
            </a:r>
          </a:p>
          <a:p>
            <a:r>
              <a:rPr lang="en-US" sz="1600" dirty="0" smtClean="0"/>
              <a:t>Define: God, Gold, Glory…create a picture that represents the idea</a:t>
            </a:r>
          </a:p>
          <a:p>
            <a:r>
              <a:rPr lang="en-US" sz="1600" dirty="0" smtClean="0"/>
              <a:t>Create </a:t>
            </a:r>
            <a:r>
              <a:rPr lang="en-US" sz="1600" dirty="0" smtClean="0"/>
              <a:t>a Propaganda Poster for World War </a:t>
            </a:r>
            <a:r>
              <a:rPr lang="en-US" sz="1600" dirty="0" smtClean="0"/>
              <a:t>II</a:t>
            </a:r>
          </a:p>
          <a:p>
            <a:r>
              <a:rPr lang="en-US" sz="1600" dirty="0" smtClean="0"/>
              <a:t>Create </a:t>
            </a:r>
            <a:r>
              <a:rPr lang="en-US" sz="1600" dirty="0" smtClean="0"/>
              <a:t>3 Haiku Poems that </a:t>
            </a:r>
            <a:r>
              <a:rPr lang="en-US" sz="1600" dirty="0" smtClean="0"/>
              <a:t>represent each of the following: </a:t>
            </a:r>
            <a:r>
              <a:rPr lang="en-US" sz="1600" dirty="0" smtClean="0"/>
              <a:t>Simon Bolivar, </a:t>
            </a:r>
            <a:r>
              <a:rPr lang="en-US" sz="1600" dirty="0" smtClean="0"/>
              <a:t>Miguel </a:t>
            </a:r>
            <a:r>
              <a:rPr lang="en-US" sz="1600" dirty="0" smtClean="0"/>
              <a:t>Hidalgo, and Toussaint </a:t>
            </a:r>
            <a:r>
              <a:rPr lang="en-US" sz="1600" dirty="0" err="1" smtClean="0"/>
              <a:t>L’ouverture</a:t>
            </a:r>
            <a:r>
              <a:rPr lang="en-US" sz="1600" dirty="0" smtClean="0"/>
              <a:t>:  Haiku Poem: 5-7-6 </a:t>
            </a:r>
            <a:endParaRPr lang="en-US" sz="1600" dirty="0" smtClean="0"/>
          </a:p>
          <a:p>
            <a:r>
              <a:rPr lang="en-US" sz="1600" dirty="0" smtClean="0"/>
              <a:t>Create </a:t>
            </a:r>
            <a:r>
              <a:rPr lang="en-US" sz="1600" dirty="0" smtClean="0"/>
              <a:t>a Political Cartoon about European Imperialism </a:t>
            </a:r>
            <a:endParaRPr lang="en-US" sz="1600" dirty="0" smtClean="0"/>
          </a:p>
          <a:p>
            <a:r>
              <a:rPr lang="en-US" sz="1600" dirty="0" smtClean="0"/>
              <a:t>Create </a:t>
            </a:r>
            <a:r>
              <a:rPr lang="en-US" sz="1600" dirty="0" smtClean="0"/>
              <a:t>an original piece of Aboriginal Art Work: Must be in color (Dot Art)</a:t>
            </a:r>
          </a:p>
          <a:p>
            <a:pPr marL="0" indent="0">
              <a:buNone/>
            </a:pPr>
            <a:r>
              <a:rPr lang="en-US" sz="2000" dirty="0" smtClean="0"/>
              <a:t>*Check </a:t>
            </a:r>
            <a:r>
              <a:rPr lang="en-US" sz="2000" dirty="0"/>
              <a:t>off each task as you complete it</a:t>
            </a:r>
            <a:r>
              <a:rPr lang="en-US" sz="2000" dirty="0" smtClean="0"/>
              <a:t>.                                                                **Make sure all work is colorful and neat. 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362200" cy="1691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162800" y="2088078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05600" y="2346389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2667000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971800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82005" y="3276600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93484" y="3522538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17294" y="4114800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62605" y="4419600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75132" y="4973139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57800" y="5257800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930024" y="5562600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84942" y="3803254"/>
            <a:ext cx="457200" cy="1827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9370</TotalTime>
  <Words>351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Blooms Ball</vt:lpstr>
      <vt:lpstr>Social Studies Project 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Conner, Kelly</cp:lastModifiedBy>
  <cp:revision>17</cp:revision>
  <cp:lastPrinted>2015-04-23T19:56:09Z</cp:lastPrinted>
  <dcterms:created xsi:type="dcterms:W3CDTF">2013-05-20T14:55:06Z</dcterms:created>
  <dcterms:modified xsi:type="dcterms:W3CDTF">2015-04-23T20:23:43Z</dcterms:modified>
</cp:coreProperties>
</file>